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12616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8" d="100"/>
          <a:sy n="68" d="100"/>
        </p:scale>
        <p:origin x="1190" y="6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02593"/>
            <a:ext cx="9144000" cy="2132812"/>
          </a:xfrm>
        </p:spPr>
        <p:txBody>
          <a:bodyPr anchor="b"/>
          <a:lstStyle>
            <a:lvl1pPr algn="ctr">
              <a:defRPr sz="5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17654"/>
            <a:ext cx="9144000" cy="1479071"/>
          </a:xfrm>
        </p:spPr>
        <p:txBody>
          <a:bodyPr/>
          <a:lstStyle>
            <a:lvl1pPr marL="0" indent="0" algn="ctr">
              <a:buNone/>
              <a:defRPr sz="2144"/>
            </a:lvl1pPr>
            <a:lvl2pPr marL="408417" indent="0" algn="ctr">
              <a:buNone/>
              <a:defRPr sz="1787"/>
            </a:lvl2pPr>
            <a:lvl3pPr marL="816834" indent="0" algn="ctr">
              <a:buNone/>
              <a:defRPr sz="1608"/>
            </a:lvl3pPr>
            <a:lvl4pPr marL="1225250" indent="0" algn="ctr">
              <a:buNone/>
              <a:defRPr sz="1429"/>
            </a:lvl4pPr>
            <a:lvl5pPr marL="1633667" indent="0" algn="ctr">
              <a:buNone/>
              <a:defRPr sz="1429"/>
            </a:lvl5pPr>
            <a:lvl6pPr marL="2042084" indent="0" algn="ctr">
              <a:buNone/>
              <a:defRPr sz="1429"/>
            </a:lvl6pPr>
            <a:lvl7pPr marL="2450501" indent="0" algn="ctr">
              <a:buNone/>
              <a:defRPr sz="1429"/>
            </a:lvl7pPr>
            <a:lvl8pPr marL="2858917" indent="0" algn="ctr">
              <a:buNone/>
              <a:defRPr sz="1429"/>
            </a:lvl8pPr>
            <a:lvl9pPr marL="3267334" indent="0" algn="ctr">
              <a:buNone/>
              <a:defRPr sz="1429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81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155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26161"/>
            <a:ext cx="2628900" cy="51916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26161"/>
            <a:ext cx="7734300" cy="51916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5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602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27287"/>
            <a:ext cx="10515600" cy="2548313"/>
          </a:xfrm>
        </p:spPr>
        <p:txBody>
          <a:bodyPr anchor="b"/>
          <a:lstStyle>
            <a:lvl1pPr>
              <a:defRPr sz="5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099708"/>
            <a:ext cx="10515600" cy="1340098"/>
          </a:xfrm>
        </p:spPr>
        <p:txBody>
          <a:bodyPr/>
          <a:lstStyle>
            <a:lvl1pPr marL="0" indent="0">
              <a:buNone/>
              <a:defRPr sz="2144">
                <a:solidFill>
                  <a:schemeClr val="tx1">
                    <a:tint val="75000"/>
                  </a:schemeClr>
                </a:solidFill>
              </a:defRPr>
            </a:lvl1pPr>
            <a:lvl2pPr marL="408417" indent="0">
              <a:buNone/>
              <a:defRPr sz="1787">
                <a:solidFill>
                  <a:schemeClr val="tx1">
                    <a:tint val="75000"/>
                  </a:schemeClr>
                </a:solidFill>
              </a:defRPr>
            </a:lvl2pPr>
            <a:lvl3pPr marL="816834" indent="0">
              <a:buNone/>
              <a:defRPr sz="1608">
                <a:solidFill>
                  <a:schemeClr val="tx1">
                    <a:tint val="75000"/>
                  </a:schemeClr>
                </a:solidFill>
              </a:defRPr>
            </a:lvl3pPr>
            <a:lvl4pPr marL="1225250" indent="0">
              <a:buNone/>
              <a:defRPr sz="1429">
                <a:solidFill>
                  <a:schemeClr val="tx1">
                    <a:tint val="75000"/>
                  </a:schemeClr>
                </a:solidFill>
              </a:defRPr>
            </a:lvl4pPr>
            <a:lvl5pPr marL="1633667" indent="0">
              <a:buNone/>
              <a:defRPr sz="1429">
                <a:solidFill>
                  <a:schemeClr val="tx1">
                    <a:tint val="75000"/>
                  </a:schemeClr>
                </a:solidFill>
              </a:defRPr>
            </a:lvl5pPr>
            <a:lvl6pPr marL="2042084" indent="0">
              <a:buNone/>
              <a:defRPr sz="1429">
                <a:solidFill>
                  <a:schemeClr val="tx1">
                    <a:tint val="75000"/>
                  </a:schemeClr>
                </a:solidFill>
              </a:defRPr>
            </a:lvl6pPr>
            <a:lvl7pPr marL="2450501" indent="0">
              <a:buNone/>
              <a:defRPr sz="1429">
                <a:solidFill>
                  <a:schemeClr val="tx1">
                    <a:tint val="75000"/>
                  </a:schemeClr>
                </a:solidFill>
              </a:defRPr>
            </a:lvl7pPr>
            <a:lvl8pPr marL="2858917" indent="0">
              <a:buNone/>
              <a:defRPr sz="1429">
                <a:solidFill>
                  <a:schemeClr val="tx1">
                    <a:tint val="75000"/>
                  </a:schemeClr>
                </a:solidFill>
              </a:defRPr>
            </a:lvl8pPr>
            <a:lvl9pPr marL="3267334" indent="0">
              <a:buNone/>
              <a:defRPr sz="142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522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30807"/>
            <a:ext cx="5181600" cy="38869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30807"/>
            <a:ext cx="5181600" cy="38869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123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26162"/>
            <a:ext cx="10515600" cy="118410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501761"/>
            <a:ext cx="5157787" cy="735990"/>
          </a:xfrm>
        </p:spPr>
        <p:txBody>
          <a:bodyPr anchor="b"/>
          <a:lstStyle>
            <a:lvl1pPr marL="0" indent="0">
              <a:buNone/>
              <a:defRPr sz="2144" b="1"/>
            </a:lvl1pPr>
            <a:lvl2pPr marL="408417" indent="0">
              <a:buNone/>
              <a:defRPr sz="1787" b="1"/>
            </a:lvl2pPr>
            <a:lvl3pPr marL="816834" indent="0">
              <a:buNone/>
              <a:defRPr sz="1608" b="1"/>
            </a:lvl3pPr>
            <a:lvl4pPr marL="1225250" indent="0">
              <a:buNone/>
              <a:defRPr sz="1429" b="1"/>
            </a:lvl4pPr>
            <a:lvl5pPr marL="1633667" indent="0">
              <a:buNone/>
              <a:defRPr sz="1429" b="1"/>
            </a:lvl5pPr>
            <a:lvl6pPr marL="2042084" indent="0">
              <a:buNone/>
              <a:defRPr sz="1429" b="1"/>
            </a:lvl6pPr>
            <a:lvl7pPr marL="2450501" indent="0">
              <a:buNone/>
              <a:defRPr sz="1429" b="1"/>
            </a:lvl7pPr>
            <a:lvl8pPr marL="2858917" indent="0">
              <a:buNone/>
              <a:defRPr sz="1429" b="1"/>
            </a:lvl8pPr>
            <a:lvl9pPr marL="3267334" indent="0">
              <a:buNone/>
              <a:defRPr sz="1429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237751"/>
            <a:ext cx="5157787" cy="32913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501761"/>
            <a:ext cx="5183188" cy="735990"/>
          </a:xfrm>
        </p:spPr>
        <p:txBody>
          <a:bodyPr anchor="b"/>
          <a:lstStyle>
            <a:lvl1pPr marL="0" indent="0">
              <a:buNone/>
              <a:defRPr sz="2144" b="1"/>
            </a:lvl1pPr>
            <a:lvl2pPr marL="408417" indent="0">
              <a:buNone/>
              <a:defRPr sz="1787" b="1"/>
            </a:lvl2pPr>
            <a:lvl3pPr marL="816834" indent="0">
              <a:buNone/>
              <a:defRPr sz="1608" b="1"/>
            </a:lvl3pPr>
            <a:lvl4pPr marL="1225250" indent="0">
              <a:buNone/>
              <a:defRPr sz="1429" b="1"/>
            </a:lvl4pPr>
            <a:lvl5pPr marL="1633667" indent="0">
              <a:buNone/>
              <a:defRPr sz="1429" b="1"/>
            </a:lvl5pPr>
            <a:lvl6pPr marL="2042084" indent="0">
              <a:buNone/>
              <a:defRPr sz="1429" b="1"/>
            </a:lvl6pPr>
            <a:lvl7pPr marL="2450501" indent="0">
              <a:buNone/>
              <a:defRPr sz="1429" b="1"/>
            </a:lvl7pPr>
            <a:lvl8pPr marL="2858917" indent="0">
              <a:buNone/>
              <a:defRPr sz="1429" b="1"/>
            </a:lvl8pPr>
            <a:lvl9pPr marL="3267334" indent="0">
              <a:buNone/>
              <a:defRPr sz="1429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237751"/>
            <a:ext cx="5183188" cy="32913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669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02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764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08411"/>
            <a:ext cx="3932237" cy="1429438"/>
          </a:xfrm>
        </p:spPr>
        <p:txBody>
          <a:bodyPr anchor="b"/>
          <a:lstStyle>
            <a:lvl1pPr>
              <a:defRPr sz="285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882055"/>
            <a:ext cx="6172200" cy="4353546"/>
          </a:xfrm>
        </p:spPr>
        <p:txBody>
          <a:bodyPr/>
          <a:lstStyle>
            <a:lvl1pPr>
              <a:defRPr sz="2859"/>
            </a:lvl1pPr>
            <a:lvl2pPr>
              <a:defRPr sz="2501"/>
            </a:lvl2pPr>
            <a:lvl3pPr>
              <a:defRPr sz="2144"/>
            </a:lvl3pPr>
            <a:lvl4pPr>
              <a:defRPr sz="1787"/>
            </a:lvl4pPr>
            <a:lvl5pPr>
              <a:defRPr sz="1787"/>
            </a:lvl5pPr>
            <a:lvl6pPr>
              <a:defRPr sz="1787"/>
            </a:lvl6pPr>
            <a:lvl7pPr>
              <a:defRPr sz="1787"/>
            </a:lvl7pPr>
            <a:lvl8pPr>
              <a:defRPr sz="1787"/>
            </a:lvl8pPr>
            <a:lvl9pPr>
              <a:defRPr sz="178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37849"/>
            <a:ext cx="3932237" cy="3404842"/>
          </a:xfrm>
        </p:spPr>
        <p:txBody>
          <a:bodyPr/>
          <a:lstStyle>
            <a:lvl1pPr marL="0" indent="0">
              <a:buNone/>
              <a:defRPr sz="1429"/>
            </a:lvl1pPr>
            <a:lvl2pPr marL="408417" indent="0">
              <a:buNone/>
              <a:defRPr sz="1251"/>
            </a:lvl2pPr>
            <a:lvl3pPr marL="816834" indent="0">
              <a:buNone/>
              <a:defRPr sz="1072"/>
            </a:lvl3pPr>
            <a:lvl4pPr marL="1225250" indent="0">
              <a:buNone/>
              <a:defRPr sz="893"/>
            </a:lvl4pPr>
            <a:lvl5pPr marL="1633667" indent="0">
              <a:buNone/>
              <a:defRPr sz="893"/>
            </a:lvl5pPr>
            <a:lvl6pPr marL="2042084" indent="0">
              <a:buNone/>
              <a:defRPr sz="893"/>
            </a:lvl6pPr>
            <a:lvl7pPr marL="2450501" indent="0">
              <a:buNone/>
              <a:defRPr sz="893"/>
            </a:lvl7pPr>
            <a:lvl8pPr marL="2858917" indent="0">
              <a:buNone/>
              <a:defRPr sz="893"/>
            </a:lvl8pPr>
            <a:lvl9pPr marL="3267334" indent="0">
              <a:buNone/>
              <a:defRPr sz="89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92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08411"/>
            <a:ext cx="3932237" cy="1429438"/>
          </a:xfrm>
        </p:spPr>
        <p:txBody>
          <a:bodyPr anchor="b"/>
          <a:lstStyle>
            <a:lvl1pPr>
              <a:defRPr sz="285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882055"/>
            <a:ext cx="6172200" cy="4353546"/>
          </a:xfrm>
        </p:spPr>
        <p:txBody>
          <a:bodyPr anchor="t"/>
          <a:lstStyle>
            <a:lvl1pPr marL="0" indent="0">
              <a:buNone/>
              <a:defRPr sz="2859"/>
            </a:lvl1pPr>
            <a:lvl2pPr marL="408417" indent="0">
              <a:buNone/>
              <a:defRPr sz="2501"/>
            </a:lvl2pPr>
            <a:lvl3pPr marL="816834" indent="0">
              <a:buNone/>
              <a:defRPr sz="2144"/>
            </a:lvl3pPr>
            <a:lvl4pPr marL="1225250" indent="0">
              <a:buNone/>
              <a:defRPr sz="1787"/>
            </a:lvl4pPr>
            <a:lvl5pPr marL="1633667" indent="0">
              <a:buNone/>
              <a:defRPr sz="1787"/>
            </a:lvl5pPr>
            <a:lvl6pPr marL="2042084" indent="0">
              <a:buNone/>
              <a:defRPr sz="1787"/>
            </a:lvl6pPr>
            <a:lvl7pPr marL="2450501" indent="0">
              <a:buNone/>
              <a:defRPr sz="1787"/>
            </a:lvl7pPr>
            <a:lvl8pPr marL="2858917" indent="0">
              <a:buNone/>
              <a:defRPr sz="1787"/>
            </a:lvl8pPr>
            <a:lvl9pPr marL="3267334" indent="0">
              <a:buNone/>
              <a:defRPr sz="1787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37849"/>
            <a:ext cx="3932237" cy="3404842"/>
          </a:xfrm>
        </p:spPr>
        <p:txBody>
          <a:bodyPr/>
          <a:lstStyle>
            <a:lvl1pPr marL="0" indent="0">
              <a:buNone/>
              <a:defRPr sz="1429"/>
            </a:lvl1pPr>
            <a:lvl2pPr marL="408417" indent="0">
              <a:buNone/>
              <a:defRPr sz="1251"/>
            </a:lvl2pPr>
            <a:lvl3pPr marL="816834" indent="0">
              <a:buNone/>
              <a:defRPr sz="1072"/>
            </a:lvl3pPr>
            <a:lvl4pPr marL="1225250" indent="0">
              <a:buNone/>
              <a:defRPr sz="893"/>
            </a:lvl4pPr>
            <a:lvl5pPr marL="1633667" indent="0">
              <a:buNone/>
              <a:defRPr sz="893"/>
            </a:lvl5pPr>
            <a:lvl6pPr marL="2042084" indent="0">
              <a:buNone/>
              <a:defRPr sz="893"/>
            </a:lvl6pPr>
            <a:lvl7pPr marL="2450501" indent="0">
              <a:buNone/>
              <a:defRPr sz="893"/>
            </a:lvl7pPr>
            <a:lvl8pPr marL="2858917" indent="0">
              <a:buNone/>
              <a:defRPr sz="893"/>
            </a:lvl8pPr>
            <a:lvl9pPr marL="3267334" indent="0">
              <a:buNone/>
              <a:defRPr sz="89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122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26162"/>
            <a:ext cx="10515600" cy="1184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30807"/>
            <a:ext cx="10515600" cy="3886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678046"/>
            <a:ext cx="2743200" cy="3261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C8C3F-6026-4749-AD6B-D9FA96E56B61}" type="datetimeFigureOut">
              <a:rPr lang="en-US" smtClean="0"/>
              <a:t>9/6/2016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5678046"/>
            <a:ext cx="4114800" cy="3261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678046"/>
            <a:ext cx="2743200" cy="3261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6556A-2BCE-4E84-9A24-EB71745B4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040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16834" rtl="0" eaLnBrk="1" latinLnBrk="0" hangingPunct="1">
        <a:lnSpc>
          <a:spcPct val="90000"/>
        </a:lnSpc>
        <a:spcBef>
          <a:spcPct val="0"/>
        </a:spcBef>
        <a:buNone/>
        <a:defRPr sz="393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4208" indent="-204208" algn="l" defTabSz="816834" rtl="0" eaLnBrk="1" latinLnBrk="0" hangingPunct="1">
        <a:lnSpc>
          <a:spcPct val="90000"/>
        </a:lnSpc>
        <a:spcBef>
          <a:spcPts val="893"/>
        </a:spcBef>
        <a:buFont typeface="Arial" panose="020B0604020202020204" pitchFamily="34" charset="0"/>
        <a:buChar char="•"/>
        <a:defRPr sz="2501" kern="1200">
          <a:solidFill>
            <a:schemeClr val="tx1"/>
          </a:solidFill>
          <a:latin typeface="+mn-lt"/>
          <a:ea typeface="+mn-ea"/>
          <a:cs typeface="+mn-cs"/>
        </a:defRPr>
      </a:lvl1pPr>
      <a:lvl2pPr marL="612625" indent="-204208" algn="l" defTabSz="816834" rtl="0" eaLnBrk="1" latinLnBrk="0" hangingPunct="1">
        <a:lnSpc>
          <a:spcPct val="90000"/>
        </a:lnSpc>
        <a:spcBef>
          <a:spcPts val="447"/>
        </a:spcBef>
        <a:buFont typeface="Arial" panose="020B0604020202020204" pitchFamily="34" charset="0"/>
        <a:buChar char="•"/>
        <a:defRPr sz="2144" kern="1200">
          <a:solidFill>
            <a:schemeClr val="tx1"/>
          </a:solidFill>
          <a:latin typeface="+mn-lt"/>
          <a:ea typeface="+mn-ea"/>
          <a:cs typeface="+mn-cs"/>
        </a:defRPr>
      </a:lvl2pPr>
      <a:lvl3pPr marL="1021042" indent="-204208" algn="l" defTabSz="816834" rtl="0" eaLnBrk="1" latinLnBrk="0" hangingPunct="1">
        <a:lnSpc>
          <a:spcPct val="90000"/>
        </a:lnSpc>
        <a:spcBef>
          <a:spcPts val="447"/>
        </a:spcBef>
        <a:buFont typeface="Arial" panose="020B0604020202020204" pitchFamily="34" charset="0"/>
        <a:buChar char="•"/>
        <a:defRPr sz="1787" kern="1200">
          <a:solidFill>
            <a:schemeClr val="tx1"/>
          </a:solidFill>
          <a:latin typeface="+mn-lt"/>
          <a:ea typeface="+mn-ea"/>
          <a:cs typeface="+mn-cs"/>
        </a:defRPr>
      </a:lvl3pPr>
      <a:lvl4pPr marL="1429459" indent="-204208" algn="l" defTabSz="816834" rtl="0" eaLnBrk="1" latinLnBrk="0" hangingPunct="1">
        <a:lnSpc>
          <a:spcPct val="90000"/>
        </a:lnSpc>
        <a:spcBef>
          <a:spcPts val="447"/>
        </a:spcBef>
        <a:buFont typeface="Arial" panose="020B0604020202020204" pitchFamily="34" charset="0"/>
        <a:buChar char="•"/>
        <a:defRPr sz="1608" kern="1200">
          <a:solidFill>
            <a:schemeClr val="tx1"/>
          </a:solidFill>
          <a:latin typeface="+mn-lt"/>
          <a:ea typeface="+mn-ea"/>
          <a:cs typeface="+mn-cs"/>
        </a:defRPr>
      </a:lvl4pPr>
      <a:lvl5pPr marL="1837875" indent="-204208" algn="l" defTabSz="816834" rtl="0" eaLnBrk="1" latinLnBrk="0" hangingPunct="1">
        <a:lnSpc>
          <a:spcPct val="90000"/>
        </a:lnSpc>
        <a:spcBef>
          <a:spcPts val="447"/>
        </a:spcBef>
        <a:buFont typeface="Arial" panose="020B0604020202020204" pitchFamily="34" charset="0"/>
        <a:buChar char="•"/>
        <a:defRPr sz="1608" kern="1200">
          <a:solidFill>
            <a:schemeClr val="tx1"/>
          </a:solidFill>
          <a:latin typeface="+mn-lt"/>
          <a:ea typeface="+mn-ea"/>
          <a:cs typeface="+mn-cs"/>
        </a:defRPr>
      </a:lvl5pPr>
      <a:lvl6pPr marL="2246292" indent="-204208" algn="l" defTabSz="816834" rtl="0" eaLnBrk="1" latinLnBrk="0" hangingPunct="1">
        <a:lnSpc>
          <a:spcPct val="90000"/>
        </a:lnSpc>
        <a:spcBef>
          <a:spcPts val="447"/>
        </a:spcBef>
        <a:buFont typeface="Arial" panose="020B0604020202020204" pitchFamily="34" charset="0"/>
        <a:buChar char="•"/>
        <a:defRPr sz="1608" kern="1200">
          <a:solidFill>
            <a:schemeClr val="tx1"/>
          </a:solidFill>
          <a:latin typeface="+mn-lt"/>
          <a:ea typeface="+mn-ea"/>
          <a:cs typeface="+mn-cs"/>
        </a:defRPr>
      </a:lvl6pPr>
      <a:lvl7pPr marL="2654709" indent="-204208" algn="l" defTabSz="816834" rtl="0" eaLnBrk="1" latinLnBrk="0" hangingPunct="1">
        <a:lnSpc>
          <a:spcPct val="90000"/>
        </a:lnSpc>
        <a:spcBef>
          <a:spcPts val="447"/>
        </a:spcBef>
        <a:buFont typeface="Arial" panose="020B0604020202020204" pitchFamily="34" charset="0"/>
        <a:buChar char="•"/>
        <a:defRPr sz="1608" kern="1200">
          <a:solidFill>
            <a:schemeClr val="tx1"/>
          </a:solidFill>
          <a:latin typeface="+mn-lt"/>
          <a:ea typeface="+mn-ea"/>
          <a:cs typeface="+mn-cs"/>
        </a:defRPr>
      </a:lvl7pPr>
      <a:lvl8pPr marL="3063126" indent="-204208" algn="l" defTabSz="816834" rtl="0" eaLnBrk="1" latinLnBrk="0" hangingPunct="1">
        <a:lnSpc>
          <a:spcPct val="90000"/>
        </a:lnSpc>
        <a:spcBef>
          <a:spcPts val="447"/>
        </a:spcBef>
        <a:buFont typeface="Arial" panose="020B0604020202020204" pitchFamily="34" charset="0"/>
        <a:buChar char="•"/>
        <a:defRPr sz="1608" kern="1200">
          <a:solidFill>
            <a:schemeClr val="tx1"/>
          </a:solidFill>
          <a:latin typeface="+mn-lt"/>
          <a:ea typeface="+mn-ea"/>
          <a:cs typeface="+mn-cs"/>
        </a:defRPr>
      </a:lvl8pPr>
      <a:lvl9pPr marL="3471542" indent="-204208" algn="l" defTabSz="816834" rtl="0" eaLnBrk="1" latinLnBrk="0" hangingPunct="1">
        <a:lnSpc>
          <a:spcPct val="90000"/>
        </a:lnSpc>
        <a:spcBef>
          <a:spcPts val="447"/>
        </a:spcBef>
        <a:buFont typeface="Arial" panose="020B0604020202020204" pitchFamily="34" charset="0"/>
        <a:buChar char="•"/>
        <a:defRPr sz="160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834" rtl="0" eaLnBrk="1" latinLnBrk="0" hangingPunct="1">
        <a:defRPr sz="1608" kern="1200">
          <a:solidFill>
            <a:schemeClr val="tx1"/>
          </a:solidFill>
          <a:latin typeface="+mn-lt"/>
          <a:ea typeface="+mn-ea"/>
          <a:cs typeface="+mn-cs"/>
        </a:defRPr>
      </a:lvl1pPr>
      <a:lvl2pPr marL="408417" algn="l" defTabSz="816834" rtl="0" eaLnBrk="1" latinLnBrk="0" hangingPunct="1">
        <a:defRPr sz="1608" kern="1200">
          <a:solidFill>
            <a:schemeClr val="tx1"/>
          </a:solidFill>
          <a:latin typeface="+mn-lt"/>
          <a:ea typeface="+mn-ea"/>
          <a:cs typeface="+mn-cs"/>
        </a:defRPr>
      </a:lvl2pPr>
      <a:lvl3pPr marL="816834" algn="l" defTabSz="816834" rtl="0" eaLnBrk="1" latinLnBrk="0" hangingPunct="1">
        <a:defRPr sz="1608" kern="1200">
          <a:solidFill>
            <a:schemeClr val="tx1"/>
          </a:solidFill>
          <a:latin typeface="+mn-lt"/>
          <a:ea typeface="+mn-ea"/>
          <a:cs typeface="+mn-cs"/>
        </a:defRPr>
      </a:lvl3pPr>
      <a:lvl4pPr marL="1225250" algn="l" defTabSz="816834" rtl="0" eaLnBrk="1" latinLnBrk="0" hangingPunct="1">
        <a:defRPr sz="1608" kern="1200">
          <a:solidFill>
            <a:schemeClr val="tx1"/>
          </a:solidFill>
          <a:latin typeface="+mn-lt"/>
          <a:ea typeface="+mn-ea"/>
          <a:cs typeface="+mn-cs"/>
        </a:defRPr>
      </a:lvl4pPr>
      <a:lvl5pPr marL="1633667" algn="l" defTabSz="816834" rtl="0" eaLnBrk="1" latinLnBrk="0" hangingPunct="1">
        <a:defRPr sz="1608" kern="1200">
          <a:solidFill>
            <a:schemeClr val="tx1"/>
          </a:solidFill>
          <a:latin typeface="+mn-lt"/>
          <a:ea typeface="+mn-ea"/>
          <a:cs typeface="+mn-cs"/>
        </a:defRPr>
      </a:lvl5pPr>
      <a:lvl6pPr marL="2042084" algn="l" defTabSz="816834" rtl="0" eaLnBrk="1" latinLnBrk="0" hangingPunct="1">
        <a:defRPr sz="1608" kern="1200">
          <a:solidFill>
            <a:schemeClr val="tx1"/>
          </a:solidFill>
          <a:latin typeface="+mn-lt"/>
          <a:ea typeface="+mn-ea"/>
          <a:cs typeface="+mn-cs"/>
        </a:defRPr>
      </a:lvl6pPr>
      <a:lvl7pPr marL="2450501" algn="l" defTabSz="816834" rtl="0" eaLnBrk="1" latinLnBrk="0" hangingPunct="1">
        <a:defRPr sz="1608" kern="1200">
          <a:solidFill>
            <a:schemeClr val="tx1"/>
          </a:solidFill>
          <a:latin typeface="+mn-lt"/>
          <a:ea typeface="+mn-ea"/>
          <a:cs typeface="+mn-cs"/>
        </a:defRPr>
      </a:lvl7pPr>
      <a:lvl8pPr marL="2858917" algn="l" defTabSz="816834" rtl="0" eaLnBrk="1" latinLnBrk="0" hangingPunct="1">
        <a:defRPr sz="1608" kern="1200">
          <a:solidFill>
            <a:schemeClr val="tx1"/>
          </a:solidFill>
          <a:latin typeface="+mn-lt"/>
          <a:ea typeface="+mn-ea"/>
          <a:cs typeface="+mn-cs"/>
        </a:defRPr>
      </a:lvl8pPr>
      <a:lvl9pPr marL="3267334" algn="l" defTabSz="816834" rtl="0" eaLnBrk="1" latinLnBrk="0" hangingPunct="1">
        <a:defRPr sz="16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>
            <a:grpSpLocks noChangeAspect="1"/>
          </p:cNvGrpSpPr>
          <p:nvPr/>
        </p:nvGrpSpPr>
        <p:grpSpPr>
          <a:xfrm>
            <a:off x="91797" y="101668"/>
            <a:ext cx="11993994" cy="5949176"/>
            <a:chOff x="414526" y="850056"/>
            <a:chExt cx="8335636" cy="4134583"/>
          </a:xfrm>
        </p:grpSpPr>
        <p:pic>
          <p:nvPicPr>
            <p:cNvPr id="23" name="Picture 22" descr="https://lh3.googleusercontent.com/TEdRnec_9InEcYT5no6ikQqEnKHgnH8vQ4GrsaH0lq0_mM3bwyG5uqea_q88BzVlnb7_Syr7MBzLIa-BdCNE__3rgp51U4nOWlIke1CEnKxQexMEcX5nCiofNL7i-n9g2duCAXAyy8HdlOHPQiocUlpR52Nr6DcanwaLSurC7bW8cheeom3WJKnI0-VliaAj9LjofkXXS8eL4moskwiRXEaJBfwuFKR-6eQ8tg_VSX-TGUDYrtlnAauixltO_AOnGUiyrTA5c_llZd7bV87fEIJXNYEuebnBJw1_ogFiijFdd4u8s7ICngBGeHaiHe63BdR9Y6Et63LtckZZZW7zuIzpFUs6AojWNDrXajUR3DpMi9vhDDVaRwl0InH_3BlMSTdJUDnwEJod0PXD070OBgjPG9c8CDGk6A_EHMNo6AuvdeP-5gfKxHuQy-BZ2W5IOBLJm_BkWgu7R_95w7vC9Wy5BQn8hUyVqX57qMK2yIkiuS-ujwMh4qqT3MSXEbg4iPeFXWd8ofEC8HCILWnLPYjCPR72DYsXl3mfHVO4hUaq4Rg8c8dhB1Fd2MaPdyA7u3mWFTFI0VgSITPsoR3NunnOZ3MQv7o=w1194-h895-no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t="30863" r="31804" b="19405"/>
            <a:stretch/>
          </p:blipFill>
          <p:spPr bwMode="auto">
            <a:xfrm rot="5400000">
              <a:off x="5258847" y="1493324"/>
              <a:ext cx="4125172" cy="285745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  <a:scene3d>
              <a:camera prst="orthographicFront">
                <a:rot lat="0" lon="0" rev="21594000"/>
              </a:camera>
              <a:lightRig rig="threePt" dir="t"/>
            </a:scene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57" t="12632" r="16172" b="6363"/>
            <a:stretch/>
          </p:blipFill>
          <p:spPr>
            <a:xfrm>
              <a:off x="414526" y="850056"/>
              <a:ext cx="5435601" cy="4134581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sp>
          <p:nvSpPr>
            <p:cNvPr id="25" name="Oval 24"/>
            <p:cNvSpPr/>
            <p:nvPr/>
          </p:nvSpPr>
          <p:spPr>
            <a:xfrm rot="2196981">
              <a:off x="5130089" y="2455275"/>
              <a:ext cx="583038" cy="1024595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 rot="10800000">
              <a:off x="2322251" y="1280160"/>
              <a:ext cx="557120" cy="1107440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rot="6657855">
              <a:off x="2119785" y="4169504"/>
              <a:ext cx="711199" cy="88023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Arrow Connector 27"/>
            <p:cNvCxnSpPr>
              <a:endCxn id="25" idx="6"/>
            </p:cNvCxnSpPr>
            <p:nvPr/>
          </p:nvCxnSpPr>
          <p:spPr>
            <a:xfrm flipH="1">
              <a:off x="5655595" y="2917346"/>
              <a:ext cx="834614" cy="2241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H="1">
              <a:off x="2805408" y="2916310"/>
              <a:ext cx="3707019" cy="1568822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endCxn id="26" idx="3"/>
            </p:cNvCxnSpPr>
            <p:nvPr/>
          </p:nvCxnSpPr>
          <p:spPr>
            <a:xfrm flipH="1" flipV="1">
              <a:off x="2797783" y="1442341"/>
              <a:ext cx="3714644" cy="147396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8137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Srikanth K.V.S</dc:creator>
  <cp:lastModifiedBy>Srikanth K.V.S</cp:lastModifiedBy>
  <cp:revision>1</cp:revision>
  <dcterms:created xsi:type="dcterms:W3CDTF">2016-09-07T00:52:58Z</dcterms:created>
  <dcterms:modified xsi:type="dcterms:W3CDTF">2016-09-07T00:53:46Z</dcterms:modified>
</cp:coreProperties>
</file>

<file path=docProps/thumbnail.jpeg>
</file>